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CMU Serif" charset="1" panose="02000603000000000000"/>
      <p:regular r:id="rId7"/>
    </p:embeddedFont>
    <p:embeddedFont>
      <p:font typeface="CMU Serif Italics" charset="1" panose="02000603000000000000"/>
      <p:regular r:id="rId8"/>
    </p:embeddedFont>
    <p:embeddedFont>
      <p:font typeface="Arapey Bold" charset="1" panose="02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78140" y="2896959"/>
            <a:ext cx="3922992" cy="6410117"/>
          </a:xfrm>
          <a:custGeom>
            <a:avLst/>
            <a:gdLst/>
            <a:ahLst/>
            <a:cxnLst/>
            <a:rect r="r" b="b" t="t" l="l"/>
            <a:pathLst>
              <a:path h="6410117" w="3922992">
                <a:moveTo>
                  <a:pt x="0" y="0"/>
                </a:moveTo>
                <a:lnTo>
                  <a:pt x="3922992" y="0"/>
                </a:lnTo>
                <a:lnTo>
                  <a:pt x="3922992" y="6410117"/>
                </a:lnTo>
                <a:lnTo>
                  <a:pt x="0" y="64101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78140" y="197230"/>
            <a:ext cx="18111239" cy="15010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433"/>
              </a:lnSpc>
            </a:pPr>
            <a:r>
              <a:rPr lang="en-US" sz="8881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rPr>
              <a:t>Mission </a:t>
            </a:r>
            <a:r>
              <a:rPr lang="en-US" sz="8881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rPr>
              <a:t>PresbyteREADs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4105343" y="1649411"/>
            <a:ext cx="11056833" cy="116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337"/>
              </a:lnSpc>
              <a:spcBef>
                <a:spcPct val="0"/>
              </a:spcBef>
            </a:pPr>
            <a:r>
              <a:rPr lang="en-US" sz="6669" i="true">
                <a:solidFill>
                  <a:srgbClr val="3A4F59"/>
                </a:solidFill>
                <a:latin typeface="CMU Serif Italics"/>
                <a:ea typeface="CMU Serif Italics"/>
                <a:cs typeface="CMU Serif Italics"/>
                <a:sym typeface="CMU Serif Italics"/>
              </a:rPr>
              <a:t>Theo of Golden</a:t>
            </a:r>
            <a:r>
              <a:rPr lang="en-US" sz="6669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rPr>
              <a:t> by Allen Levi</a:t>
            </a:r>
          </a:p>
        </p:txBody>
      </p:sp>
      <p:pic>
        <p:nvPicPr>
          <p:cNvPr name="Picture 5" id="5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4486588" y="5855750"/>
            <a:ext cx="3711872" cy="3711872"/>
          </a:xfrm>
          <a:prstGeom prst="rect">
            <a:avLst/>
          </a:prstGeom>
        </p:spPr>
      </p:pic>
      <p:sp>
        <p:nvSpPr>
          <p:cNvPr name="TextBox 6" id="6"/>
          <p:cNvSpPr txBox="true"/>
          <p:nvPr/>
        </p:nvSpPr>
        <p:spPr>
          <a:xfrm rot="0">
            <a:off x="5047414" y="3028526"/>
            <a:ext cx="12720021" cy="23795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96"/>
              </a:lnSpc>
            </a:pPr>
            <a:r>
              <a:rPr lang="en-US" sz="4211">
                <a:solidFill>
                  <a:srgbClr val="3A4F59"/>
                </a:solidFill>
                <a:latin typeface="Arapey Bold"/>
                <a:ea typeface="Arapey Bold"/>
                <a:cs typeface="Arapey Bold"/>
                <a:sym typeface="Arapey Bold"/>
              </a:rPr>
              <a:t>Read a good book lately?</a:t>
            </a:r>
          </a:p>
          <a:p>
            <a:pPr algn="l">
              <a:lnSpc>
                <a:spcPts val="3533"/>
              </a:lnSpc>
            </a:pPr>
          </a:p>
          <a:p>
            <a:pPr algn="l">
              <a:lnSpc>
                <a:spcPts val="4793"/>
              </a:lnSpc>
              <a:spcBef>
                <a:spcPct val="0"/>
              </a:spcBef>
            </a:pPr>
            <a:r>
              <a:rPr lang="en-US" sz="3424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rPr>
              <a:t>The Connect Committee of </a:t>
            </a:r>
            <a:r>
              <a:rPr lang="en-US" sz="3424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rPr>
              <a:t>Mission Presbytery invites you to join the conversation this spring for </a:t>
            </a:r>
            <a:r>
              <a:rPr lang="en-US" sz="3424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rPr>
              <a:t>our very first PresbyteREADS!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047414" y="6722175"/>
            <a:ext cx="9748497" cy="2980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43"/>
              </a:lnSpc>
              <a:spcBef>
                <a:spcPct val="0"/>
              </a:spcBef>
            </a:pPr>
            <a:r>
              <a:rPr lang="en-US" sz="3388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rPr>
              <a:t>Read </a:t>
            </a:r>
            <a:r>
              <a:rPr lang="en-US" sz="3388" i="true">
                <a:solidFill>
                  <a:srgbClr val="3A4F59"/>
                </a:solidFill>
                <a:latin typeface="CMU Serif Italics"/>
                <a:ea typeface="CMU Serif Italics"/>
                <a:cs typeface="CMU Serif Italics"/>
                <a:sym typeface="CMU Serif Italics"/>
              </a:rPr>
              <a:t>Theo of Golden</a:t>
            </a:r>
            <a:r>
              <a:rPr lang="en-US" sz="3388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rPr>
              <a:t> by Allen Levi on your own. After Easter, groups will form in each Presbytery region and virtually to gather and discuss this beautiful story. </a:t>
            </a:r>
            <a:r>
              <a:rPr lang="en-US" b="true" sz="3388">
                <a:solidFill>
                  <a:srgbClr val="3A4F59"/>
                </a:solidFill>
                <a:latin typeface="CMU Serif"/>
                <a:ea typeface="CMU Serif"/>
                <a:cs typeface="CMU Serif"/>
                <a:sym typeface="CMU Serif"/>
              </a:rPr>
              <a:t>Sign up using this QR code to be notified as soon as gathering details are available.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047414" y="5754510"/>
            <a:ext cx="6597848" cy="729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89"/>
              </a:lnSpc>
              <a:spcBef>
                <a:spcPct val="0"/>
              </a:spcBef>
            </a:pPr>
            <a:r>
              <a:rPr lang="en-US" sz="4277">
                <a:solidFill>
                  <a:srgbClr val="3A4F59"/>
                </a:solidFill>
                <a:latin typeface="Arapey Bold"/>
                <a:ea typeface="Arapey Bold"/>
                <a:cs typeface="Arapey Bold"/>
                <a:sym typeface="Arapey Bold"/>
              </a:rPr>
              <a:t>How will PresbyteREADS work?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DAHBOxS2Bv4</dc:identifier>
  <dcterms:modified xsi:type="dcterms:W3CDTF">2011-08-01T06:04:30Z</dcterms:modified>
  <cp:revision>1</cp:revision>
  <dc:title>2026 Mission PresbyteREADs Presentation)</dc:title>
</cp:coreProperties>
</file>